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5300" i="1" dirty="0" smtClean="0">
                <a:effectLst/>
                <a:latin typeface="Times New Roman" pitchFamily="18" charset="0"/>
                <a:cs typeface="Times New Roman" pitchFamily="18" charset="0"/>
              </a:rPr>
              <a:t>Soft Skills</a:t>
            </a:r>
            <a:r>
              <a:rPr lang="en-US" sz="53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Semester-VI G/SEC-4]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928670"/>
            <a:ext cx="72866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Soft Skills   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“People Skills”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Importance of Soft Skills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To handle interpersonal relations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To take proper decisions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To communicate effectively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To have good impact for professional development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hevron 2"/>
          <p:cNvSpPr/>
          <p:nvPr/>
        </p:nvSpPr>
        <p:spPr>
          <a:xfrm>
            <a:off x="2627784" y="1412776"/>
            <a:ext cx="216024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>
            <a:off x="4932040" y="2132856"/>
            <a:ext cx="216024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071546"/>
            <a:ext cx="664373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Major Soft Skills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Body Language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Making Decisions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Self Motivation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Leadership Quality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 Work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Creativity and Problem Solving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Management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hevron 2"/>
          <p:cNvSpPr/>
          <p:nvPr/>
        </p:nvSpPr>
        <p:spPr>
          <a:xfrm>
            <a:off x="4067944" y="1268760"/>
            <a:ext cx="504056" cy="21602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56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  Soft Skills  [Semester-VI G/SEC-4]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12</cp:revision>
  <dcterms:created xsi:type="dcterms:W3CDTF">2023-12-13T17:20:07Z</dcterms:created>
  <dcterms:modified xsi:type="dcterms:W3CDTF">2024-07-02T06:08:16Z</dcterms:modified>
</cp:coreProperties>
</file>